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53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28550-D124-4448-95C2-89D37C105EE9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AC9DD-6AB8-48F0-BBC5-987D7E7887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7349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E54DE-8FA4-4CB4-9144-25BFADC091C1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F6EAD2-0858-4D14-B549-A3501E95DB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07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6F9B4-70B1-470D-85B1-22B87945F008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20593-13E1-4106-9497-8C6967FB78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656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5F45B-CF9B-4042-9279-2C37EE5F23D8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ECDAD-A7A4-4BD3-83B1-EDC1392649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8496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9A7E8-03D4-480E-B002-B02BE47C614D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9976E-CE16-46AE-B921-32B25F02AD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4580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BB7C1-0CE2-4638-BDE8-6682325BEAEA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6785E-8E46-48AA-B261-6FA03F0158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27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0B9B0-B811-4461-9405-3938EEB2CF0B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0F274-EDE7-4F83-A507-E678F9019A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40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20CBB-553C-4C14-9BC3-528FE1E1EC4D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2496D-EE26-4FB3-8DD0-3D31496807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094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7E05F-F538-4762-AD72-9DE66D3D449C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4CF62-997B-4AA4-95EF-0CDC5C5982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7037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E3E23-5A7D-44DD-A5E9-C123DFED7590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28EE1-477F-4261-BEC6-54EA80FB09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4974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8FD51-154D-4B1E-A0E9-DE0BB3E32AAA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77A2F-7D01-4820-B0C2-415AD41402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716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4BD84E-8758-41B7-AEFA-099A042954A9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BC8330F-E99E-49A2-AF6B-2F483618437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Combined%20Forces/Combined-Forces_Theory.pptx#1. PowerPoint Presentation" TargetMode="External"/><Relationship Id="rId3" Type="http://schemas.openxmlformats.org/officeDocument/2006/relationships/hyperlink" Target="Combined%20Forces/Combined-Forces_Manual.pptx#4. PowerPoint Presentation" TargetMode="External"/><Relationship Id="rId7" Type="http://schemas.openxmlformats.org/officeDocument/2006/relationships/hyperlink" Target="Combined%20Forces/Combined-Forces_Manual.pptx#27. PowerPoint Presentation" TargetMode="External"/><Relationship Id="rId12" Type="http://schemas.openxmlformats.org/officeDocument/2006/relationships/hyperlink" Target="Combined%20Forces/Combined-Forces_Theory.pptx#52. PowerPoint Presentation" TargetMode="External"/><Relationship Id="rId2" Type="http://schemas.openxmlformats.org/officeDocument/2006/relationships/hyperlink" Target="Combined%20Forces/Combined-Forces_Manual.pptx#20. PowerPoint Presentation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Combined%20Forces/Combined-Forces_Manual.pptx#1. PowerPoint Presentation" TargetMode="External"/><Relationship Id="rId11" Type="http://schemas.openxmlformats.org/officeDocument/2006/relationships/hyperlink" Target="Combined%20Forces/Combined-Forces_Theory.pptx#72. PowerPoint Presentation" TargetMode="External"/><Relationship Id="rId5" Type="http://schemas.openxmlformats.org/officeDocument/2006/relationships/hyperlink" Target="Combined%20Forces/Combined-Forces_Manual.pptx#8. PowerPoint Presentation" TargetMode="External"/><Relationship Id="rId10" Type="http://schemas.openxmlformats.org/officeDocument/2006/relationships/hyperlink" Target="Combined%20Forces/Combined-Forces_Theory.pptx#55. PowerPoint Presentation" TargetMode="External"/><Relationship Id="rId4" Type="http://schemas.openxmlformats.org/officeDocument/2006/relationships/hyperlink" Target="Combined%20Forces/Combined-Forces_Manual.pptx#29. PowerPoint Presentation" TargetMode="External"/><Relationship Id="rId9" Type="http://schemas.openxmlformats.org/officeDocument/2006/relationships/hyperlink" Target="Combined%20Forces/Combined-Forces_Theory.pptx#7. PowerPoint Presenta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8"/>
          <p:cNvSpPr txBox="1">
            <a:spLocks noChangeArrowheads="1"/>
          </p:cNvSpPr>
          <p:nvPr/>
        </p:nvSpPr>
        <p:spPr bwMode="auto">
          <a:xfrm>
            <a:off x="5637213" y="6005513"/>
            <a:ext cx="2286000" cy="695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2" action="ppaction://hlinkpres?slideindex=20&amp;slidetitle=PowerPoint Presentation"/>
              </a:rPr>
              <a:t>Direct Analysis 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2" action="ppaction://hlinkpres?slideindex=20&amp;slidetitle=PowerPoint Presentation"/>
              </a:rPr>
              <a:t>Slides # </a:t>
            </a:r>
            <a:r>
              <a:rPr lang="en-US" sz="1400" dirty="0" smtClean="0">
                <a:latin typeface="Calibri" pitchFamily="34" charset="0"/>
                <a:hlinkClick r:id="rId2" action="ppaction://hlinkpres?slideindex=20&amp;slidetitle=PowerPoint Presentation"/>
              </a:rPr>
              <a:t>20 </a:t>
            </a:r>
            <a:r>
              <a:rPr lang="en-US" sz="1400" dirty="0" smtClean="0">
                <a:latin typeface="Calibri" pitchFamily="34" charset="0"/>
                <a:hlinkClick r:id="rId2" action="ppaction://hlinkpres?slideindex=20&amp;slidetitle=PowerPoint Presentation"/>
              </a:rPr>
              <a:t>to </a:t>
            </a:r>
            <a:r>
              <a:rPr lang="en-US" sz="1400" dirty="0" smtClean="0">
                <a:latin typeface="Calibri" pitchFamily="34" charset="0"/>
                <a:hlinkClick r:id="rId2" action="ppaction://hlinkpres?slideindex=20&amp;slidetitle=PowerPoint Presentation"/>
              </a:rPr>
              <a:t>26</a:t>
            </a:r>
            <a:endParaRPr lang="en-US" sz="1400" dirty="0" smtClean="0">
              <a:latin typeface="Calibri" pitchFamily="34" charset="0"/>
            </a:endParaRPr>
          </a:p>
        </p:txBody>
      </p:sp>
      <p:sp>
        <p:nvSpPr>
          <p:cNvPr id="36" name="TextBox 28"/>
          <p:cNvSpPr txBox="1">
            <a:spLocks noChangeArrowheads="1"/>
          </p:cNvSpPr>
          <p:nvPr/>
        </p:nvSpPr>
        <p:spPr bwMode="auto">
          <a:xfrm>
            <a:off x="5654675" y="4402138"/>
            <a:ext cx="2293938" cy="6381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3" action="ppaction://hlinkpres?slideindex=4&amp;slidetitle=PowerPoint Presentation"/>
              </a:rPr>
              <a:t>2</a:t>
            </a:r>
            <a:r>
              <a:rPr lang="en-US" sz="1400" baseline="30000" dirty="0" smtClean="0">
                <a:latin typeface="Calibri" pitchFamily="34" charset="0"/>
                <a:hlinkClick r:id="rId3" action="ppaction://hlinkpres?slideindex=4&amp;slidetitle=PowerPoint Presentation"/>
              </a:rPr>
              <a:t>nd</a:t>
            </a:r>
            <a:r>
              <a:rPr lang="en-US" sz="1400" dirty="0" smtClean="0">
                <a:latin typeface="Calibri" pitchFamily="34" charset="0"/>
                <a:hlinkClick r:id="rId3" action="ppaction://hlinkpres?slideindex=4&amp;slidetitle=PowerPoint Presentation"/>
              </a:rPr>
              <a:t> Order Analysis Overview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3" action="ppaction://hlinkpres?slideindex=4&amp;slidetitle=PowerPoint Presentation"/>
              </a:rPr>
              <a:t>Slides # 4 to 5</a:t>
            </a:r>
            <a:endParaRPr lang="en-US" sz="1400" dirty="0" smtClean="0">
              <a:latin typeface="Calibri" pitchFamily="34" charset="0"/>
            </a:endParaRPr>
          </a:p>
        </p:txBody>
      </p:sp>
      <p:sp>
        <p:nvSpPr>
          <p:cNvPr id="37" name="TextBox 28"/>
          <p:cNvSpPr txBox="1">
            <a:spLocks noChangeArrowheads="1"/>
          </p:cNvSpPr>
          <p:nvPr/>
        </p:nvSpPr>
        <p:spPr bwMode="auto">
          <a:xfrm>
            <a:off x="5634038" y="5078413"/>
            <a:ext cx="2295525" cy="8207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4" action="ppaction://hlinkpres?slideindex=29&amp;slidetitle=PowerPoint Presentation"/>
              </a:rPr>
              <a:t>2</a:t>
            </a:r>
            <a:r>
              <a:rPr lang="en-US" sz="1400" baseline="30000" dirty="0" smtClean="0">
                <a:latin typeface="Calibri" pitchFamily="34" charset="0"/>
                <a:hlinkClick r:id="rId4" action="ppaction://hlinkpres?slideindex=29&amp;slidetitle=PowerPoint Presentation"/>
              </a:rPr>
              <a:t>nd</a:t>
            </a:r>
            <a:r>
              <a:rPr lang="en-US" sz="1400" dirty="0" smtClean="0">
                <a:latin typeface="Calibri" pitchFamily="34" charset="0"/>
                <a:hlinkClick r:id="rId4" action="ppaction://hlinkpres?slideindex=29&amp;slidetitle=PowerPoint Presentation"/>
              </a:rPr>
              <a:t> Order Analysis Amplification of 1</a:t>
            </a:r>
            <a:r>
              <a:rPr lang="en-US" sz="1400" baseline="30000" dirty="0" smtClean="0">
                <a:latin typeface="Calibri" pitchFamily="34" charset="0"/>
                <a:hlinkClick r:id="rId4" action="ppaction://hlinkpres?slideindex=29&amp;slidetitle=PowerPoint Presentation"/>
              </a:rPr>
              <a:t>st</a:t>
            </a:r>
            <a:r>
              <a:rPr lang="en-US" sz="1400" dirty="0" smtClean="0">
                <a:latin typeface="Calibri" pitchFamily="34" charset="0"/>
                <a:hlinkClick r:id="rId4" action="ppaction://hlinkpres?slideindex=29&amp;slidetitle=PowerPoint Presentation"/>
              </a:rPr>
              <a:t> Order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4" action="ppaction://hlinkpres?slideindex=29&amp;slidetitle=PowerPoint Presentation"/>
              </a:rPr>
              <a:t>Slides # </a:t>
            </a:r>
            <a:r>
              <a:rPr lang="en-US" sz="1400" dirty="0" smtClean="0">
                <a:latin typeface="Calibri" pitchFamily="34" charset="0"/>
                <a:hlinkClick r:id="rId4" action="ppaction://hlinkpres?slideindex=29&amp;slidetitle=PowerPoint Presentation"/>
              </a:rPr>
              <a:t>29 </a:t>
            </a:r>
            <a:r>
              <a:rPr lang="en-US" sz="1400" dirty="0" smtClean="0">
                <a:latin typeface="Calibri" pitchFamily="34" charset="0"/>
                <a:hlinkClick r:id="rId4" action="ppaction://hlinkpres?slideindex=29&amp;slidetitle=PowerPoint Presentation"/>
              </a:rPr>
              <a:t>to </a:t>
            </a:r>
            <a:r>
              <a:rPr lang="en-US" sz="1400" dirty="0" smtClean="0">
                <a:latin typeface="Calibri" pitchFamily="34" charset="0"/>
                <a:hlinkClick r:id="rId4" action="ppaction://hlinkpres?slideindex=29&amp;slidetitle=PowerPoint Presentation"/>
              </a:rPr>
              <a:t>45</a:t>
            </a:r>
            <a:endParaRPr lang="en-US" sz="1400" dirty="0" smtClean="0">
              <a:latin typeface="Calibri" pitchFamily="34" charset="0"/>
            </a:endParaRPr>
          </a:p>
        </p:txBody>
      </p:sp>
      <p:sp>
        <p:nvSpPr>
          <p:cNvPr id="35" name="TextBox 28"/>
          <p:cNvSpPr txBox="1">
            <a:spLocks noChangeArrowheads="1"/>
          </p:cNvSpPr>
          <p:nvPr/>
        </p:nvSpPr>
        <p:spPr bwMode="auto">
          <a:xfrm>
            <a:off x="5630863" y="2879725"/>
            <a:ext cx="2300287" cy="722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5" action="ppaction://hlinkpres?slideindex=8&amp;slidetitle=PowerPoint Presentation"/>
              </a:rPr>
              <a:t>Interaction Equations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5" action="ppaction://hlinkpres?slideindex=8&amp;slidetitle=PowerPoint Presentation"/>
              </a:rPr>
              <a:t>Slides # 8 to </a:t>
            </a:r>
            <a:r>
              <a:rPr lang="en-US" sz="1400" dirty="0" smtClean="0">
                <a:latin typeface="Calibri" pitchFamily="34" charset="0"/>
                <a:hlinkClick r:id="rId5" action="ppaction://hlinkpres?slideindex=8&amp;slidetitle=PowerPoint Presentation"/>
              </a:rPr>
              <a:t>19</a:t>
            </a:r>
            <a:endParaRPr lang="en-US" sz="1400" dirty="0" smtClean="0">
              <a:latin typeface="Calibri" pitchFamily="34" charset="0"/>
            </a:endParaRPr>
          </a:p>
        </p:txBody>
      </p:sp>
      <p:sp>
        <p:nvSpPr>
          <p:cNvPr id="41" name="Bent-Up Arrow 40"/>
          <p:cNvSpPr/>
          <p:nvPr/>
        </p:nvSpPr>
        <p:spPr>
          <a:xfrm rot="5400000">
            <a:off x="3090069" y="4061619"/>
            <a:ext cx="1200150" cy="3973512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Box 28"/>
          <p:cNvSpPr txBox="1">
            <a:spLocks noChangeArrowheads="1"/>
          </p:cNvSpPr>
          <p:nvPr/>
        </p:nvSpPr>
        <p:spPr bwMode="auto">
          <a:xfrm>
            <a:off x="5634038" y="2147888"/>
            <a:ext cx="2292350" cy="720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6" action="ppaction://hlinkpres?slideindex=1&amp;slidetitle=PowerPoint Presentation"/>
              </a:rPr>
              <a:t>Overview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6" action="ppaction://hlinkpres?slideindex=1&amp;slidetitle=PowerPoint Presentation"/>
              </a:rPr>
              <a:t>Slides # 1 to 7</a:t>
            </a: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5634038" y="3629025"/>
            <a:ext cx="2286000" cy="722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7" action="ppaction://hlinkpres?slideindex=27&amp;slidetitle=PowerPoint Presentation"/>
              </a:rPr>
              <a:t>Local Buckling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7" action="ppaction://hlinkpres?slideindex=27&amp;slidetitle=PowerPoint Presentation"/>
              </a:rPr>
              <a:t>Slides # </a:t>
            </a:r>
            <a:r>
              <a:rPr lang="en-US" sz="1400" dirty="0" smtClean="0">
                <a:latin typeface="Calibri" pitchFamily="34" charset="0"/>
                <a:hlinkClick r:id="rId7" action="ppaction://hlinkpres?slideindex=27&amp;slidetitle=PowerPoint Presentation"/>
              </a:rPr>
              <a:t>27 </a:t>
            </a:r>
            <a:r>
              <a:rPr lang="en-US" sz="1400" dirty="0" smtClean="0">
                <a:latin typeface="Calibri" pitchFamily="34" charset="0"/>
                <a:hlinkClick r:id="rId7" action="ppaction://hlinkpres?slideindex=27&amp;slidetitle=PowerPoint Presentation"/>
              </a:rPr>
              <a:t>to </a:t>
            </a:r>
            <a:r>
              <a:rPr lang="en-US" sz="1400" dirty="0" smtClean="0">
                <a:latin typeface="Calibri" pitchFamily="34" charset="0"/>
                <a:hlinkClick r:id="rId7" action="ppaction://hlinkpres?slideindex=27&amp;slidetitle=PowerPoint Presentation"/>
              </a:rPr>
              <a:t>28</a:t>
            </a:r>
            <a:endParaRPr lang="en-US" sz="1400" dirty="0" smtClean="0">
              <a:latin typeface="Calibri" pitchFamily="34" charset="0"/>
            </a:endParaRPr>
          </a:p>
        </p:txBody>
      </p:sp>
      <p:sp>
        <p:nvSpPr>
          <p:cNvPr id="22" name="Bent-Up Arrow 21"/>
          <p:cNvSpPr/>
          <p:nvPr/>
        </p:nvSpPr>
        <p:spPr>
          <a:xfrm rot="5400000">
            <a:off x="3093244" y="2496344"/>
            <a:ext cx="1189038" cy="3962400"/>
          </a:xfrm>
          <a:prstGeom prst="bentUpArrow">
            <a:avLst>
              <a:gd name="adj1" fmla="val 14744"/>
              <a:gd name="adj2" fmla="val 248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Bent-Up Arrow 41"/>
          <p:cNvSpPr/>
          <p:nvPr/>
        </p:nvSpPr>
        <p:spPr>
          <a:xfrm rot="5400000">
            <a:off x="3124200" y="301625"/>
            <a:ext cx="1079500" cy="3930650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2697163" y="1758950"/>
            <a:ext cx="471487" cy="4911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60" name="TextBox 3"/>
          <p:cNvSpPr txBox="1">
            <a:spLocks noChangeArrowheads="1"/>
          </p:cNvSpPr>
          <p:nvPr/>
        </p:nvSpPr>
        <p:spPr bwMode="auto">
          <a:xfrm>
            <a:off x="3284538" y="166688"/>
            <a:ext cx="2730500" cy="6477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COMBINED FORCES</a:t>
            </a:r>
          </a:p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32063" y="1450975"/>
            <a:ext cx="3122612" cy="6461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COMBINED FORCES THEORY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Combined-Forces_Theory.ppt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4675" y="1449388"/>
            <a:ext cx="3451225" cy="6413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mtClean="0">
                <a:latin typeface="Calibri" pitchFamily="34" charset="0"/>
              </a:rPr>
              <a:t>COMBINED FORCES Manual</a:t>
            </a:r>
          </a:p>
          <a:p>
            <a:pPr algn="ctr" eaLnBrk="1" hangingPunct="1">
              <a:defRPr/>
            </a:pPr>
            <a:r>
              <a:rPr lang="en-US" smtClean="0">
                <a:latin typeface="Calibri" pitchFamily="34" charset="0"/>
              </a:rPr>
              <a:t>Combined-Forces_Manual.ppt</a:t>
            </a:r>
          </a:p>
        </p:txBody>
      </p:sp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3098800" y="2163763"/>
            <a:ext cx="2027238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8" action="ppaction://hlinkpres?slideindex=1&amp;slidetitle=PowerPoint Presentation"/>
              </a:rPr>
              <a:t>States of Stress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8" action="ppaction://hlinkpres?slideindex=1&amp;slidetitle=PowerPoint Presentation"/>
              </a:rPr>
              <a:t>Slides # 1 to 6</a:t>
            </a: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9" name="TextBox 28"/>
          <p:cNvSpPr txBox="1">
            <a:spLocks noChangeArrowheads="1"/>
          </p:cNvSpPr>
          <p:nvPr/>
        </p:nvSpPr>
        <p:spPr bwMode="auto">
          <a:xfrm>
            <a:off x="3160713" y="4402138"/>
            <a:ext cx="2027237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dirty="0" smtClean="0">
                <a:latin typeface="Calibri" pitchFamily="34" charset="0"/>
                <a:hlinkClick r:id="rId9" action="ppaction://hlinkpres?slideindex=7&amp;slidetitle=PowerPoint Presentation"/>
              </a:rPr>
              <a:t>2</a:t>
            </a:r>
            <a:r>
              <a:rPr lang="en-US" sz="1400" baseline="30000" dirty="0" smtClean="0">
                <a:latin typeface="Calibri" pitchFamily="34" charset="0"/>
                <a:hlinkClick r:id="rId9" action="ppaction://hlinkpres?slideindex=7&amp;slidetitle=PowerPoint Presentation"/>
              </a:rPr>
              <a:t>nd</a:t>
            </a:r>
            <a:r>
              <a:rPr lang="en-US" sz="1400" dirty="0" smtClean="0">
                <a:latin typeface="Calibri" pitchFamily="34" charset="0"/>
                <a:hlinkClick r:id="rId9" action="ppaction://hlinkpres?slideindex=7&amp;slidetitle=PowerPoint Presentation"/>
              </a:rPr>
              <a:t> Order Effects</a:t>
            </a:r>
          </a:p>
          <a:p>
            <a:pPr eaLnBrk="1" hangingPunct="1">
              <a:defRPr/>
            </a:pPr>
            <a:r>
              <a:rPr lang="en-US" sz="1400" dirty="0" smtClean="0">
                <a:latin typeface="Calibri" pitchFamily="34" charset="0"/>
                <a:hlinkClick r:id="rId9" action="ppaction://hlinkpres?slideindex=7&amp;slidetitle=PowerPoint Presentation"/>
              </a:rPr>
              <a:t>Slides # 7 to 51</a:t>
            </a:r>
            <a:endParaRPr lang="en-US" sz="1400" dirty="0" smtClean="0">
              <a:latin typeface="Calibri" pitchFamily="34" charset="0"/>
            </a:endParaRPr>
          </a:p>
        </p:txBody>
      </p:sp>
      <p:sp>
        <p:nvSpPr>
          <p:cNvPr id="17" name="Bent-Up Arrow 16"/>
          <p:cNvSpPr/>
          <p:nvPr/>
        </p:nvSpPr>
        <p:spPr>
          <a:xfrm rot="5400000">
            <a:off x="1831975" y="1536701"/>
            <a:ext cx="1120775" cy="1441450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rot="5400000">
            <a:off x="6519863" y="363220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6580188" y="5106987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>
            <a:off x="6526213" y="2878137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9" name="TextBox 35"/>
          <p:cNvSpPr txBox="1">
            <a:spLocks noChangeArrowheads="1"/>
          </p:cNvSpPr>
          <p:nvPr/>
        </p:nvSpPr>
        <p:spPr bwMode="auto">
          <a:xfrm rot="-5400000">
            <a:off x="1528763" y="2487613"/>
            <a:ext cx="1508125" cy="523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COMBINED LOAD</a:t>
            </a:r>
          </a:p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EFFECTS</a:t>
            </a:r>
          </a:p>
        </p:txBody>
      </p:sp>
      <p:sp>
        <p:nvSpPr>
          <p:cNvPr id="40" name="TextBox 28"/>
          <p:cNvSpPr txBox="1">
            <a:spLocks noChangeArrowheads="1"/>
          </p:cNvSpPr>
          <p:nvPr/>
        </p:nvSpPr>
        <p:spPr bwMode="auto">
          <a:xfrm>
            <a:off x="3140075" y="6013450"/>
            <a:ext cx="2027238" cy="719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10" action="ppaction://hlinkpres?slideindex=55&amp;slidetitle=PowerPoint Presentation"/>
              </a:rPr>
              <a:t>Direct Analysis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10" action="ppaction://hlinkpres?slideindex=55&amp;slidetitle=PowerPoint Presentation"/>
              </a:rPr>
              <a:t>Slides # 55 to 71</a:t>
            </a:r>
            <a:endParaRPr lang="en-US" sz="1400" dirty="0" smtClean="0">
              <a:latin typeface="Calibri" pitchFamily="34" charset="0"/>
            </a:endParaRPr>
          </a:p>
        </p:txBody>
      </p:sp>
      <p:sp>
        <p:nvSpPr>
          <p:cNvPr id="44" name="Bent-Up Arrow 43"/>
          <p:cNvSpPr/>
          <p:nvPr/>
        </p:nvSpPr>
        <p:spPr>
          <a:xfrm rot="5400000">
            <a:off x="1825625" y="3735388"/>
            <a:ext cx="1223963" cy="1474787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Bent-Up Arrow 45"/>
          <p:cNvSpPr/>
          <p:nvPr/>
        </p:nvSpPr>
        <p:spPr>
          <a:xfrm rot="5400000">
            <a:off x="1792288" y="5292725"/>
            <a:ext cx="1300162" cy="1481138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73" name="TextBox 36"/>
          <p:cNvSpPr txBox="1">
            <a:spLocks noChangeArrowheads="1"/>
          </p:cNvSpPr>
          <p:nvPr/>
        </p:nvSpPr>
        <p:spPr bwMode="auto">
          <a:xfrm rot="-5400000">
            <a:off x="1512094" y="5947569"/>
            <a:ext cx="1512887" cy="307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latin typeface="Calibri" panose="020F0502020204030204" pitchFamily="34" charset="0"/>
              </a:rPr>
              <a:t>DIRECT ANALYSIS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782638"/>
            <a:ext cx="3375025" cy="6477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COMBINED FORCES TEMPLATE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Combined-Forces_Template.ppt</a:t>
            </a:r>
          </a:p>
        </p:txBody>
      </p:sp>
      <p:sp>
        <p:nvSpPr>
          <p:cNvPr id="2075" name="TextBox 35"/>
          <p:cNvSpPr txBox="1">
            <a:spLocks noChangeArrowheads="1"/>
          </p:cNvSpPr>
          <p:nvPr/>
        </p:nvSpPr>
        <p:spPr bwMode="auto">
          <a:xfrm rot="-5400000">
            <a:off x="1550194" y="4309269"/>
            <a:ext cx="1439863" cy="523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SECOND ORDER</a:t>
            </a:r>
          </a:p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ANALYSIS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674813" y="1443038"/>
            <a:ext cx="219075" cy="5022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0" name="Straight Arrow Connector 29"/>
          <p:cNvCxnSpPr/>
          <p:nvPr/>
        </p:nvCxnSpPr>
        <p:spPr>
          <a:xfrm rot="5400000">
            <a:off x="6524626" y="2206625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3884613" y="2193925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28"/>
          <p:cNvSpPr txBox="1">
            <a:spLocks noChangeArrowheads="1"/>
          </p:cNvSpPr>
          <p:nvPr/>
        </p:nvSpPr>
        <p:spPr bwMode="auto">
          <a:xfrm>
            <a:off x="3163888" y="5219700"/>
            <a:ext cx="2012950" cy="6381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11" action="ppaction://hlinkpres?slideindex=72&amp;slidetitle=PowerPoint Presentation"/>
              </a:rPr>
              <a:t>Modeling Issues</a:t>
            </a:r>
          </a:p>
          <a:p>
            <a:pPr algn="ctr" eaLnBrk="1" hangingPunct="1">
              <a:defRPr/>
            </a:pPr>
            <a:r>
              <a:rPr lang="en-US" sz="1400" dirty="0" smtClean="0">
                <a:latin typeface="Calibri" pitchFamily="34" charset="0"/>
                <a:hlinkClick r:id="rId11" action="ppaction://hlinkpres?slideindex=72&amp;slidetitle=PowerPoint Presentation"/>
              </a:rPr>
              <a:t>Slides # 72 to 86</a:t>
            </a:r>
            <a:endParaRPr lang="en-US" sz="1400" dirty="0" smtClean="0">
              <a:latin typeface="Calibri" pitchFamily="34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rot="5400000">
            <a:off x="3884613" y="516890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8"/>
          <p:cNvSpPr txBox="1">
            <a:spLocks noChangeArrowheads="1"/>
          </p:cNvSpPr>
          <p:nvPr/>
        </p:nvSpPr>
        <p:spPr bwMode="auto">
          <a:xfrm>
            <a:off x="3079750" y="3030538"/>
            <a:ext cx="2027238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12" action="ppaction://hlinkpres?slideindex=52&amp;slidetitle=PowerPoint Presentation"/>
              </a:rPr>
              <a:t>Notional Loads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12" action="ppaction://hlinkpres?slideindex=52&amp;slidetitle=PowerPoint Presentation"/>
              </a:rPr>
              <a:t>Slides #52 to 54</a:t>
            </a:r>
            <a:endParaRPr lang="en-US" sz="1400" dirty="0">
              <a:latin typeface="+mn-lt"/>
              <a:cs typeface="+mn-cs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rot="5400000">
            <a:off x="3870326" y="296545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997</TotalTime>
  <Words>108</Words>
  <Application>Microsoft Office PowerPoint</Application>
  <PresentationFormat>On-screen Show (4:3)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civjan</dc:creator>
  <cp:lastModifiedBy>Nancy 2</cp:lastModifiedBy>
  <cp:revision>48</cp:revision>
  <dcterms:created xsi:type="dcterms:W3CDTF">2008-03-31T18:29:02Z</dcterms:created>
  <dcterms:modified xsi:type="dcterms:W3CDTF">2018-01-30T21:21:16Z</dcterms:modified>
</cp:coreProperties>
</file>